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9" r:id="rId3"/>
    <p:sldId id="261" r:id="rId4"/>
    <p:sldId id="264" r:id="rId5"/>
    <p:sldId id="265" r:id="rId6"/>
  </p:sldIdLst>
  <p:sldSz cx="10691813" cy="755967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74" d="100"/>
          <a:sy n="74" d="100"/>
        </p:scale>
        <p:origin x="-726" y="-30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5C6D-C3F2-4145-9AAF-0310CE4352C9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6028-6F25-4A95-86F3-13485F042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137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5C6D-C3F2-4145-9AAF-0310CE4352C9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6028-6F25-4A95-86F3-13485F042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935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5C6D-C3F2-4145-9AAF-0310CE4352C9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6028-6F25-4A95-86F3-13485F042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057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5C6D-C3F2-4145-9AAF-0310CE4352C9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6028-6F25-4A95-86F3-13485F042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53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5C6D-C3F2-4145-9AAF-0310CE4352C9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6028-6F25-4A95-86F3-13485F042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871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5C6D-C3F2-4145-9AAF-0310CE4352C9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6028-6F25-4A95-86F3-13485F042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167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5C6D-C3F2-4145-9AAF-0310CE4352C9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6028-6F25-4A95-86F3-13485F042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96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5C6D-C3F2-4145-9AAF-0310CE4352C9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6028-6F25-4A95-86F3-13485F042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970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5C6D-C3F2-4145-9AAF-0310CE4352C9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6028-6F25-4A95-86F3-13485F042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070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5C6D-C3F2-4145-9AAF-0310CE4352C9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6028-6F25-4A95-86F3-13485F042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761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95C6D-C3F2-4145-9AAF-0310CE4352C9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86028-6F25-4A95-86F3-13485F042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03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95C6D-C3F2-4145-9AAF-0310CE4352C9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86028-6F25-4A95-86F3-13485F042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89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rastenievod.com/wp-content/uploads/2016/06/1-6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2" r="6653"/>
          <a:stretch/>
        </p:blipFill>
        <p:spPr bwMode="auto">
          <a:xfrm>
            <a:off x="6731097" y="2912718"/>
            <a:ext cx="3960716" cy="450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mandarin-shop.ru/images/cms/data/derevya_dlya_dogma/poliscis/img_257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97" r="29697"/>
          <a:stretch/>
        </p:blipFill>
        <p:spPr bwMode="auto">
          <a:xfrm>
            <a:off x="-117085" y="1133489"/>
            <a:ext cx="2490944" cy="604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73859" y="368410"/>
            <a:ext cx="5459957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Ядовитые </a:t>
            </a:r>
          </a:p>
          <a:p>
            <a:pPr algn="ctr"/>
            <a:r>
              <a:rPr lang="ru-RU" sz="8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комнатные </a:t>
            </a:r>
          </a:p>
          <a:p>
            <a:pPr algn="ctr"/>
            <a:r>
              <a:rPr lang="ru-RU" sz="80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растения</a:t>
            </a:r>
            <a:endParaRPr lang="ru-RU" sz="8000" b="1" cap="none" spc="0" dirty="0">
              <a:ln w="38100" cmpd="sng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06372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975" y="1565804"/>
            <a:ext cx="6107289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0" dirty="0" smtClean="0">
                <a:solidFill>
                  <a:srgbClr val="3C2E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Молочай </a:t>
            </a:r>
          </a:p>
          <a:p>
            <a:pPr algn="ctr"/>
            <a:r>
              <a:rPr lang="ru-RU" sz="3200" b="1" dirty="0">
                <a:solidFill>
                  <a:srgbClr val="3C2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 молочая ядовит. Концентрация активного вещества такова, что при контакте с открытыми участками кожи вызовет </a:t>
            </a:r>
            <a:r>
              <a:rPr lang="ru-RU" sz="3200" b="1" dirty="0" smtClean="0">
                <a:solidFill>
                  <a:srgbClr val="3C2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раздражение.</a:t>
            </a:r>
            <a:r>
              <a:rPr lang="ru-RU" sz="3200" b="1" dirty="0">
                <a:solidFill>
                  <a:srgbClr val="3C2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3C2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komnatnie-rastenija.ru/wp-content/uploads/2019/03/molochaj-treugolnyj-768x102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42668" y="1324136"/>
            <a:ext cx="3104948" cy="623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s://get.pxhere.com/photo/plant-leaf-flower-petal-botany-pink-flora-shrub-india-euphorbia-flowering-plant-busy-lizzie-annual-plant-land-plant-hubli-nrupatunga-betta-9976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get.pxhere.com/photo/plant-leaf-flower-petal-botany-pink-flora-shrub-india-euphorbia-flowering-plant-busy-lizzie-annual-plant-land-plant-hubli-nrupatunga-betta-99765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25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mandarin-shop.ru/images/cms/data/derevya_dlya_dogma/poliscis/img_257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74933" y="516508"/>
            <a:ext cx="2842273" cy="683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9406" y="1009848"/>
            <a:ext cx="626569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rgbClr val="3C2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Полисциас</a:t>
            </a:r>
          </a:p>
          <a:p>
            <a:pPr algn="ctr"/>
            <a:r>
              <a:rPr lang="ru-RU" sz="3600" b="1" dirty="0">
                <a:solidFill>
                  <a:srgbClr val="3C2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 небольшое декоративное деревце. Листья </a:t>
            </a:r>
            <a:r>
              <a:rPr lang="ru-RU" sz="3600" b="1" dirty="0" smtClean="0">
                <a:solidFill>
                  <a:srgbClr val="3C2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округлые. </a:t>
            </a:r>
            <a:r>
              <a:rPr lang="ru-RU" sz="3600" b="1" dirty="0">
                <a:solidFill>
                  <a:srgbClr val="3C2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части растения ядовиты, сок вызывает раздражение при попадании на кожу. </a:t>
            </a:r>
          </a:p>
        </p:txBody>
      </p:sp>
    </p:spTree>
    <p:extLst>
      <p:ext uri="{BB962C8B-B14F-4D97-AF65-F5344CB8AC3E}">
        <p14:creationId xmlns:p14="http://schemas.microsoft.com/office/powerpoint/2010/main" val="44068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352"/>
            <a:ext cx="5343525" cy="62786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7200" b="1" dirty="0" smtClean="0">
                <a:solidFill>
                  <a:srgbClr val="3C2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Азалия</a:t>
            </a:r>
          </a:p>
          <a:p>
            <a:pPr algn="ctr"/>
            <a:r>
              <a:rPr lang="ru-RU" sz="3300" b="1" dirty="0" smtClean="0">
                <a:solidFill>
                  <a:srgbClr val="3C2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красивое </a:t>
            </a:r>
            <a:r>
              <a:rPr lang="ru-RU" sz="3300" b="1" dirty="0">
                <a:solidFill>
                  <a:srgbClr val="3C2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комнатное растение, которое ценят за декоративные свойства. Этот цветок </a:t>
            </a:r>
            <a:r>
              <a:rPr lang="ru-RU" sz="3300" b="1" dirty="0" smtClean="0">
                <a:solidFill>
                  <a:srgbClr val="3C2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опасен. </a:t>
            </a:r>
            <a:r>
              <a:rPr lang="ru-RU" sz="3300" b="1" dirty="0">
                <a:solidFill>
                  <a:srgbClr val="3C2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 вызывает сначала отравление, а если вовремя не оказать помощь, то возможна остановка дыхания и </a:t>
            </a:r>
            <a:r>
              <a:rPr lang="ru-RU" sz="3300" b="1" dirty="0" smtClean="0">
                <a:solidFill>
                  <a:srgbClr val="3C2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гибель</a:t>
            </a:r>
            <a:r>
              <a:rPr lang="ru-RU" sz="3300" b="1" dirty="0" smtClean="0">
                <a:solidFill>
                  <a:srgbClr val="3C2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300" b="1" dirty="0">
              <a:solidFill>
                <a:srgbClr val="3C2E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https://xn--80aafghjl5al9beyr.xn--p1ai/wp-content/uploads/2018/04/%D0%90%D0%B7%D0%B0%D0%BB%D0%B8%D1%8F-%D1%8F%D0%BF%D0%BE%D0%BD%D1%81%D0%BA%D0%B0%D1%8F-%D0%9C%D0%B5%D0%BB%D0%B8%D0%BD%D0%B0-C2-H25-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7295" y="2438401"/>
            <a:ext cx="4635852" cy="463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792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waysi.ru/wp-content/uploads/e/6/e/e6e66cdd19bfa6d1e3bb0a8c5c20f89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86222" y="1192550"/>
            <a:ext cx="2961059" cy="567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7655" y="263490"/>
            <a:ext cx="6117021" cy="703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err="1">
                <a:solidFill>
                  <a:srgbClr val="3C2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Амаралис</a:t>
            </a:r>
            <a:r>
              <a:rPr lang="ru-RU" sz="4800" b="1" dirty="0">
                <a:solidFill>
                  <a:srgbClr val="3C2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3C2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Беладонна</a:t>
            </a:r>
            <a:r>
              <a:rPr lang="ru-RU" sz="4800" b="1" dirty="0">
                <a:solidFill>
                  <a:srgbClr val="3C2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100" b="1" dirty="0" smtClean="0">
                <a:solidFill>
                  <a:srgbClr val="3C2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Цветок </a:t>
            </a:r>
            <a:r>
              <a:rPr lang="ru-RU" sz="3100" b="1" dirty="0">
                <a:solidFill>
                  <a:srgbClr val="3C2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внешне выглядит великолепно, но все его части содержат </a:t>
            </a:r>
            <a:r>
              <a:rPr lang="ru-RU" sz="3100" b="1" dirty="0" err="1">
                <a:solidFill>
                  <a:srgbClr val="3C2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ликорин</a:t>
            </a:r>
            <a:r>
              <a:rPr lang="ru-RU" sz="3100" b="1" dirty="0">
                <a:solidFill>
                  <a:srgbClr val="3C2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Это вещество, которое часто используется в фармацевтике, но в минимальных дозах. Если при его пересадке не использовать перчатки, можно получить ожоги. При попадании внутрь организма, сок вызывает тошноту, рвоту, резкое понижение давления. Возможны даже судорожные приступы.</a:t>
            </a:r>
          </a:p>
        </p:txBody>
      </p:sp>
    </p:spTree>
    <p:extLst>
      <p:ext uri="{BB962C8B-B14F-4D97-AF65-F5344CB8AC3E}">
        <p14:creationId xmlns:p14="http://schemas.microsoft.com/office/powerpoint/2010/main" val="33975368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</TotalTime>
  <Words>141</Words>
  <Application>Microsoft Office PowerPoint</Application>
  <PresentationFormat>Произвольный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Ludmila Semenovna</cp:lastModifiedBy>
  <cp:revision>34</cp:revision>
  <dcterms:created xsi:type="dcterms:W3CDTF">2021-02-09T06:38:33Z</dcterms:created>
  <dcterms:modified xsi:type="dcterms:W3CDTF">2022-03-16T12:35:02Z</dcterms:modified>
</cp:coreProperties>
</file>